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5"/>
  </p:notesMasterIdLst>
  <p:handoutMasterIdLst>
    <p:handoutMasterId r:id="rId6"/>
  </p:handoutMasterIdLst>
  <p:sldIdLst>
    <p:sldId id="256" r:id="rId3"/>
    <p:sldId id="276" r:id="rId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>
        <p:scale>
          <a:sx n="75" d="100"/>
          <a:sy n="75" d="100"/>
        </p:scale>
        <p:origin x="456" y="-13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2589-CB2F-4003-801D-095B67490E73}" type="datetimeFigureOut">
              <a:rPr lang="en-US"/>
              <a:t>4/27/2016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4844B-5D5D-4D8E-9E71-6B297DF4019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98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4DBF-746C-4C25-853D-8A1CBE8404F4}" type="datetimeFigureOut">
              <a:rPr lang="en-US"/>
              <a:t>4/27/2016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0FDE7-FE71-46E3-9512-437B13AD5F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9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812" y="1524000"/>
            <a:ext cx="8839201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71627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87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3372" y="0"/>
            <a:ext cx="67954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84812" y="0"/>
            <a:ext cx="6704012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4724400"/>
            <a:ext cx="4267200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5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9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75812" y="685801"/>
            <a:ext cx="1219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685800"/>
            <a:ext cx="8153399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72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0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3429000"/>
            <a:ext cx="9601201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7543800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78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828800"/>
            <a:ext cx="4648199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2" y="1828801"/>
            <a:ext cx="4648202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8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4646376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438400"/>
            <a:ext cx="464819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2" y="1676400"/>
            <a:ext cx="4648201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2" y="2438400"/>
            <a:ext cx="4648201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56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13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66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3" y="685800"/>
            <a:ext cx="548497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95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4/27/2016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9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4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9412" y="6400801"/>
            <a:ext cx="13200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C1F7-A9E9-4D8B-8C97-C74523B2CF2A}" type="datetimeFigureOut">
              <a:rPr lang="en-US"/>
              <a:pPr/>
              <a:t>4/27/2016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75812" y="6400801"/>
            <a:ext cx="12192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5612" y="381000"/>
            <a:ext cx="1089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C’est</a:t>
            </a:r>
            <a:r>
              <a:rPr lang="en-US" sz="4800" b="1" dirty="0" smtClean="0"/>
              <a:t> un homme </a:t>
            </a:r>
            <a:r>
              <a:rPr lang="en-US" sz="4800" b="1" dirty="0" err="1" smtClean="0"/>
              <a:t>ou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une</a:t>
            </a:r>
            <a:r>
              <a:rPr lang="en-US" sz="4800" b="1" dirty="0" smtClean="0"/>
              <a:t> femme?</a:t>
            </a:r>
            <a:endParaRPr lang="en-US" sz="48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38544"/>
            <a:ext cx="2475173" cy="2475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251" y="1276644"/>
            <a:ext cx="2475173" cy="24751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2" y="3962401"/>
            <a:ext cx="4367134" cy="2895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6612" y="1211997"/>
            <a:ext cx="2743200" cy="38072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9624" y="4019551"/>
            <a:ext cx="22479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3212" y="457200"/>
            <a:ext cx="117348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Stéréotypes ou vérité ?</a:t>
            </a:r>
            <a:endParaRPr lang="fr-FR" sz="2400" b="1" dirty="0" smtClean="0"/>
          </a:p>
          <a:p>
            <a:endParaRPr lang="fr-FR" sz="2000" b="1" dirty="0" smtClean="0"/>
          </a:p>
          <a:p>
            <a:pPr marL="742950" indent="-742950">
              <a:buFont typeface="+mj-lt"/>
              <a:buAutoNum type="arabicPeriod"/>
            </a:pPr>
            <a:r>
              <a:rPr lang="fr-FR" sz="4400" b="1" dirty="0" smtClean="0"/>
              <a:t>Tous les hommes aiment les sports.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b="1" dirty="0"/>
              <a:t>Toutes les femmes </a:t>
            </a:r>
            <a:r>
              <a:rPr lang="fr-FR" sz="4400" b="1" dirty="0" smtClean="0"/>
              <a:t>aiment </a:t>
            </a:r>
            <a:r>
              <a:rPr lang="fr-FR" sz="4400" b="1" dirty="0"/>
              <a:t>le </a:t>
            </a:r>
            <a:r>
              <a:rPr lang="fr-FR" sz="4400" b="1" dirty="0" smtClean="0"/>
              <a:t>maquillage.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b="1" dirty="0" smtClean="0"/>
              <a:t>Tous les hommes sont forts.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b="1" dirty="0" smtClean="0"/>
              <a:t>Toutes les femmes aiment les enfants.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b="1" dirty="0" smtClean="0"/>
              <a:t>Tous les hommes sont menteurs.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b="1" dirty="0" smtClean="0"/>
              <a:t>Toutes </a:t>
            </a:r>
            <a:r>
              <a:rPr lang="fr-FR" sz="4400" b="1" dirty="0"/>
              <a:t>les femmes aiment le drame</a:t>
            </a:r>
            <a:r>
              <a:rPr lang="fr-FR" sz="4400" b="1" dirty="0" smtClean="0"/>
              <a:t>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b="1" dirty="0" smtClean="0"/>
              <a:t>Tous les hommes sont insensibles.</a:t>
            </a:r>
            <a:endParaRPr lang="fr-FR" sz="4400" b="1" dirty="0"/>
          </a:p>
          <a:p>
            <a:pPr marL="742950" indent="-742950">
              <a:buFont typeface="+mj-lt"/>
              <a:buAutoNum type="arabicPeriod"/>
            </a:pPr>
            <a:endParaRPr lang="fr-FR" sz="4400" b="1" dirty="0"/>
          </a:p>
        </p:txBody>
      </p:sp>
    </p:spTree>
    <p:extLst>
      <p:ext uri="{BB962C8B-B14F-4D97-AF65-F5344CB8AC3E}">
        <p14:creationId xmlns:p14="http://schemas.microsoft.com/office/powerpoint/2010/main" val="165943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 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20563B-C646-42AF-9D0D-76DF086793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Woodgrain nature presentation (widescreen)</Template>
  <TotalTime>0</TotalTime>
  <Words>57</Words>
  <Application>Microsoft Office PowerPoint</Application>
  <PresentationFormat>Custom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Century</vt:lpstr>
      <vt:lpstr>Woodgrain 16x9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2016-04-27T10:55:31Z</dcterms:created>
  <dcterms:modified xsi:type="dcterms:W3CDTF">2016-04-27T11:08:06Z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TC028011159991</vt:lpwstr>
  </property>
</Properties>
</file>